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CCA-C484-4A5A-84D6-1A1BC2DD011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ACCA-C484-4A5A-84D6-1A1BC2DD011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4D28-E238-4F92-81A4-BF5018119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812360" y="5877272"/>
            <a:ext cx="1152128" cy="864096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6672"/>
            <a:ext cx="7992888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КВЕСТ «Гуси-лебеди»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7" y="2004256"/>
            <a:ext cx="6782449" cy="371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8"/>
            <a:ext cx="9144000" cy="5376121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15516" y="4966722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78242" y="14584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3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019617" y="45716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5516" y="587189"/>
            <a:ext cx="3492388" cy="12576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587189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 девочка отказалась помогать после яблони, не получив и от неё подсказки никакой?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594928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Сочной реке с кислыми берегами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864" y="597657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Водяной реке с песчаными берегами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594928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Молочной реке с кисельными берегами</a:t>
            </a: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39" y="5050065"/>
            <a:ext cx="1115665" cy="926672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100" y="5050065"/>
            <a:ext cx="1109568" cy="926672"/>
          </a:xfrm>
          <a:prstGeom prst="rect">
            <a:avLst/>
          </a:prstGeom>
        </p:spPr>
      </p:pic>
      <p:pic>
        <p:nvPicPr>
          <p:cNvPr id="15" name="Рисунок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2264" y="5009755"/>
            <a:ext cx="1109568" cy="9266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7179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0460" y="10112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4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072849" y="455739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183" y="537219"/>
            <a:ext cx="3911042" cy="13796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4870" y="714929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всё-таки помог девочке и подсказал, куда направились гуси и лебеди?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Печка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601917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Мышка</a:t>
            </a:r>
            <a:r>
              <a:rPr lang="ru-RU" dirty="0"/>
              <a:t>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4228" y="601977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ошка</a:t>
            </a:r>
            <a:endParaRPr lang="ru-RU" dirty="0"/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28" y="5109736"/>
            <a:ext cx="1115665" cy="926672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9224" y="5109736"/>
            <a:ext cx="1109568" cy="926672"/>
          </a:xfrm>
          <a:prstGeom prst="rect">
            <a:avLst/>
          </a:prstGeom>
        </p:spPr>
      </p:pic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280" y="5109736"/>
            <a:ext cx="1109568" cy="9266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8"/>
            <a:ext cx="9144000" cy="521538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32168" y="4509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5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103948" y="45718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939" y="516742"/>
            <a:ext cx="3046901" cy="8238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-119803" y="69269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находился братец?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415" y="602945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пещере 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3868" y="607110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домике у старушки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6216" y="607110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избушке у Бабы-яги</a:t>
            </a: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39" y="5103260"/>
            <a:ext cx="1115665" cy="926672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488" y="5102782"/>
            <a:ext cx="1109568" cy="926672"/>
          </a:xfrm>
          <a:prstGeom prst="rect">
            <a:avLst/>
          </a:prstGeom>
        </p:spPr>
      </p:pic>
      <p:pic>
        <p:nvPicPr>
          <p:cNvPr id="15" name="Рисунок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5094616"/>
            <a:ext cx="1109568" cy="9266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7725695" y="5517232"/>
            <a:ext cx="1042416" cy="1042416"/>
          </a:xfrm>
          <a:prstGeom prst="actionButtonBlank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8817350" cy="18867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Ты получаешь оценку 4. В твоих ответах была 1 ошибка.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26912"/>
            <a:ext cx="5949280" cy="59492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373091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15516" y="613260"/>
            <a:ext cx="3924436" cy="14475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4952924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67644" y="13748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3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103948" y="461079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26438" y="825063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какую неприятность попала девочка, схватив братика и убежав от избушки?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340" y="6044994"/>
            <a:ext cx="240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неё напали вороны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8627" y="596277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 ней следом погналась Баба-яга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1248" y="5929439"/>
            <a:ext cx="244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 ней следом погнались гуси-лебеди</a:t>
            </a: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03" y="5118322"/>
            <a:ext cx="1115665" cy="926672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500" y="5096491"/>
            <a:ext cx="1109568" cy="926672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544" y="5102782"/>
            <a:ext cx="1109568" cy="9266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1" y="0"/>
            <a:ext cx="9144000" cy="51435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726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4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45386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776" y="518861"/>
            <a:ext cx="3793152" cy="13259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2718" y="69133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пришлось сделать девочке,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спасти себя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птиц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601047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Помочь речке, яблоне и печке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Бежать изо всех сил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86832" y="597771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Спрятаться за мохнатыми кустами</a:t>
            </a: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5040782"/>
            <a:ext cx="1109568" cy="926672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220" y="5110439"/>
            <a:ext cx="1109568" cy="926672"/>
          </a:xfrm>
          <a:prstGeom prst="rect">
            <a:avLst/>
          </a:prstGeom>
        </p:spPr>
      </p:pic>
      <p:pic>
        <p:nvPicPr>
          <p:cNvPr id="15" name="Рисунок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5083798"/>
            <a:ext cx="1115665" cy="9266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8"/>
            <a:ext cx="9144000" cy="5378146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11660" y="493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5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887924" y="45718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492896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92155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Она получила то, что ей обещали купить родители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9872" y="592155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Она успела прибежать до прихода родителей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2659" y="595074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Родители уже были дома, но похвалили её за отвагу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520468"/>
            <a:ext cx="3816424" cy="12523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60706" y="639363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счастье настигло девочку, когда она прибежала домой?</a:t>
            </a: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178" y="5096499"/>
            <a:ext cx="1115665" cy="926672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098" y="5092953"/>
            <a:ext cx="1109568" cy="926672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4840" y="5141005"/>
            <a:ext cx="1109568" cy="9266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7740352" y="5517232"/>
            <a:ext cx="1042416" cy="1042416"/>
          </a:xfrm>
          <a:prstGeom prst="actionButtonBlank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231" y="332656"/>
            <a:ext cx="9036496" cy="11521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Ты получаешь оценку 3. В своих ответах ты ошибся дважды.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589240" cy="55892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721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14421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4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031940" y="455640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533" y="660468"/>
            <a:ext cx="3672233" cy="13283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4374" y="86603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прятал от гусей-лебедей сестру с братцем, убежавших от Бабы-Яги?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987" y="60049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Речка, яблонька и печка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8194" y="5998786"/>
            <a:ext cx="276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Дуб, избушка и болотце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7830" y="604266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Рябина, полянка и печка</a:t>
            </a: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25" y="5116024"/>
            <a:ext cx="1115665" cy="926672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608" y="5115997"/>
            <a:ext cx="1109568" cy="926672"/>
          </a:xfrm>
          <a:prstGeom prst="rect">
            <a:avLst/>
          </a:prstGeom>
        </p:spPr>
      </p:pic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108" y="5148948"/>
            <a:ext cx="1109568" cy="9266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785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75487" y="1166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5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175956" y="45309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52614"/>
            <a:ext cx="3384376" cy="11481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504" y="77276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сказал девочке, что Баба-Яга собирается их съесть?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Мышка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Собака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75963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Гуси-лебеди</a:t>
            </a:r>
            <a:endParaRPr lang="ru-RU" dirty="0"/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26" y="5130262"/>
            <a:ext cx="1115665" cy="926672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367" y="5130262"/>
            <a:ext cx="1109568" cy="926672"/>
          </a:xfrm>
          <a:prstGeom prst="rect">
            <a:avLst/>
          </a:prstGeom>
        </p:spPr>
      </p:pic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108" y="5130262"/>
            <a:ext cx="1109568" cy="9266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30" y="48783"/>
            <a:ext cx="3324634" cy="4079305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12360" y="5949280"/>
            <a:ext cx="1152128" cy="792088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348880"/>
            <a:ext cx="71317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Тебе предстоит совершить путешествие </a:t>
            </a: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сказочную страну и </a:t>
            </a: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 ответить на все вопросы. </a:t>
            </a:r>
          </a:p>
          <a:p>
            <a:pPr algn="just"/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Читай внимательно вопрос, выбирай правильный ответ и жми на кнопку.</a:t>
            </a:r>
          </a:p>
          <a:p>
            <a:pPr algn="just"/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путешествия ты получишь оценку от </a:t>
            </a: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героев. </a:t>
            </a: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Удачи!</a:t>
            </a:r>
            <a:endParaRPr lang="ru-RU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980728"/>
            <a:ext cx="3729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rPr>
              <a:t>Инструкция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7812360" y="5373216"/>
            <a:ext cx="1042416" cy="1042416"/>
          </a:xfrm>
          <a:prstGeom prst="actionButtonBlank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342" y="188640"/>
            <a:ext cx="8955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Увы, ты получаешь оценку 2.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4968552" cy="496855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9170292" cy="4579707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20437" y="4923771"/>
            <a:ext cx="8640960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324544" y="14558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Вопрос 1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100857" y="453787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525908"/>
            <a:ext cx="3420888" cy="15349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16659" y="67917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приказали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старик со старушкою для дочки своей?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477" y="5929079"/>
            <a:ext cx="253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Ничего не есть со стола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1907" y="5929079"/>
            <a:ext cx="259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 выходить из дома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184" y="5909691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 сходить со двора</a:t>
            </a:r>
          </a:p>
        </p:txBody>
      </p:sp>
      <p:sp>
        <p:nvSpPr>
          <p:cNvPr id="15" name="Стрелка вправо 14">
            <a:hlinkClick r:id="rId3" action="ppaction://hlinksldjump"/>
          </p:cNvPr>
          <p:cNvSpPr/>
          <p:nvPr/>
        </p:nvSpPr>
        <p:spPr>
          <a:xfrm>
            <a:off x="1245827" y="5053989"/>
            <a:ext cx="1080120" cy="864096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rId3" action="ppaction://hlinksldjump"/>
          </p:cNvPr>
          <p:cNvSpPr/>
          <p:nvPr/>
        </p:nvSpPr>
        <p:spPr>
          <a:xfrm>
            <a:off x="4148853" y="5053989"/>
            <a:ext cx="1080120" cy="864096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>
            <a:hlinkClick r:id="rId4" action="ppaction://hlinksldjump"/>
          </p:cNvPr>
          <p:cNvSpPr/>
          <p:nvPr/>
        </p:nvSpPr>
        <p:spPr>
          <a:xfrm>
            <a:off x="7164288" y="5070561"/>
            <a:ext cx="1080120" cy="86409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" r="-1" b="2913"/>
          <a:stretch/>
        </p:blipFill>
        <p:spPr>
          <a:xfrm>
            <a:off x="-108520" y="-14827"/>
            <a:ext cx="9252520" cy="4667963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3778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2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45718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830" y="451056"/>
            <a:ext cx="3654636" cy="1229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6952" y="557772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случилось с мальчиком, когда девочка забыла, что ей приказали?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589095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Схватили и унесли гуси-лебеди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6844" y="589095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Убежал далеко-далеко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31194" y="594891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Схватил и унёс аист</a:t>
            </a:r>
            <a:endParaRPr lang="ru-RU" dirty="0"/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19" y="5022239"/>
            <a:ext cx="1115665" cy="926672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701" y="5077773"/>
            <a:ext cx="1109568" cy="926672"/>
          </a:xfrm>
          <a:prstGeom prst="rect">
            <a:avLst/>
          </a:prstGeom>
        </p:spPr>
      </p:pic>
      <p:pic>
        <p:nvPicPr>
          <p:cNvPr id="15" name="Рисунок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522" y="5077773"/>
            <a:ext cx="1109568" cy="9266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217919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166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3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40719" y="45718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978" y="611007"/>
            <a:ext cx="3489006" cy="15519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349" y="879149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чем угадала девочка о гусях-лебедях, выбежав на чистое поле?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895" y="5894752"/>
            <a:ext cx="297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 тем, что они сначала покажутся, потом удирают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1539" y="5925661"/>
            <a:ext cx="268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 тем, что они шкодят и крадут маленьких детей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4776" y="5904891"/>
            <a:ext cx="252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С тем, что им всегда нечего делать</a:t>
            </a:r>
            <a:endParaRPr lang="ru-RU" dirty="0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17" y="5046112"/>
            <a:ext cx="1115665" cy="926672"/>
          </a:xfrm>
          <a:prstGeom prst="rect">
            <a:avLst/>
          </a:prstGeom>
        </p:spPr>
      </p:pic>
      <p:pic>
        <p:nvPicPr>
          <p:cNvPr id="15" name="Рисунок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0719" y="5057801"/>
            <a:ext cx="1109568" cy="926672"/>
          </a:xfrm>
          <a:prstGeom prst="rect">
            <a:avLst/>
          </a:prstGeom>
        </p:spPr>
      </p:pic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766" y="5057801"/>
            <a:ext cx="1109568" cy="9266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4"/>
            <a:ext cx="9144000" cy="5241636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6027" y="906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4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453516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402833"/>
            <a:ext cx="3482739" cy="12259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851" y="648453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печка не сказала девочке, куда полетели гуси?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545" y="595102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Девочка </a:t>
            </a:r>
            <a:r>
              <a:rPr lang="ru-RU" dirty="0"/>
              <a:t>не помогла ей съесть хлеб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39" y="5934412"/>
            <a:ext cx="271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Печка не уследила за тем, куда они полетели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0055" y="5934412"/>
            <a:ext cx="269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Печка не хотела подсказывать ни о чём</a:t>
            </a: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11" y="5057520"/>
            <a:ext cx="1115665" cy="926672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131" y="5094616"/>
            <a:ext cx="1109568" cy="926672"/>
          </a:xfrm>
          <a:prstGeom prst="rect">
            <a:avLst/>
          </a:prstGeom>
        </p:spPr>
      </p:pic>
      <p:pic>
        <p:nvPicPr>
          <p:cNvPr id="15" name="Рисунок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11" y="5094616"/>
            <a:ext cx="1109568" cy="9266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94"/>
            <a:ext cx="9144000" cy="5245036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-1979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5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363088"/>
            <a:ext cx="3312368" cy="1265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638645"/>
            <a:ext cx="3240360" cy="714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встретился девочке после печки?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Яблоня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Пальма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Ещё одна печка</a:t>
            </a:r>
            <a:endParaRPr lang="ru-RU" dirty="0"/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134840"/>
            <a:ext cx="1115665" cy="926672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200" y="5134840"/>
            <a:ext cx="1202856" cy="926672"/>
          </a:xfrm>
          <a:prstGeom prst="rect">
            <a:avLst/>
          </a:prstGeom>
        </p:spPr>
      </p:pic>
      <p:pic>
        <p:nvPicPr>
          <p:cNvPr id="15" name="Рисунок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544" y="5094616"/>
            <a:ext cx="1109568" cy="9266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7668344" y="5517232"/>
            <a:ext cx="1042416" cy="1042416"/>
          </a:xfrm>
          <a:prstGeom prst="actionButtonBlank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32656"/>
            <a:ext cx="8496944" cy="21602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Молодец! Ты справился на отлично и получаешь оценку 5.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4588768" cy="45887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5243014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51520" y="4941168"/>
            <a:ext cx="864096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51620" y="18108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Вопрос 2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887924" y="45718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Ответы:</a:t>
            </a:r>
            <a:endParaRPr lang="ru-RU" b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620688"/>
            <a:ext cx="3240360" cy="10174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050" y="775447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чём девочку попросила яблоня?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60212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Снять </a:t>
            </a:r>
            <a:r>
              <a:rPr lang="ru-RU" dirty="0" smtClean="0"/>
              <a:t>кошку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60212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Съесть её лесное яблоко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9699" y="5951698"/>
            <a:ext cx="293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Потрясти её, чтобы яблоки попадали на землю</a:t>
            </a: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23" y="5103978"/>
            <a:ext cx="1115665" cy="926672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764" y="5103978"/>
            <a:ext cx="1109568" cy="926672"/>
          </a:xfrm>
          <a:prstGeom prst="rect">
            <a:avLst/>
          </a:prstGeom>
        </p:spPr>
      </p:pic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288" y="5103978"/>
            <a:ext cx="1109568" cy="9266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479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Студент</cp:lastModifiedBy>
  <cp:revision>93</cp:revision>
  <dcterms:created xsi:type="dcterms:W3CDTF">2018-11-21T18:47:11Z</dcterms:created>
  <dcterms:modified xsi:type="dcterms:W3CDTF">2023-11-23T03:46:33Z</dcterms:modified>
</cp:coreProperties>
</file>